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2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86" r:id="rId4"/>
    <p:sldId id="287" r:id="rId5"/>
    <p:sldId id="288" r:id="rId6"/>
    <p:sldId id="268" r:id="rId7"/>
    <p:sldId id="269" r:id="rId8"/>
    <p:sldId id="270" r:id="rId9"/>
    <p:sldId id="271" r:id="rId10"/>
    <p:sldId id="290" r:id="rId11"/>
    <p:sldId id="291" r:id="rId12"/>
    <p:sldId id="292" r:id="rId13"/>
    <p:sldId id="293" r:id="rId14"/>
    <p:sldId id="281" r:id="rId15"/>
    <p:sldId id="294" r:id="rId16"/>
    <p:sldId id="295" r:id="rId17"/>
    <p:sldId id="296" r:id="rId18"/>
    <p:sldId id="300" r:id="rId19"/>
    <p:sldId id="301" r:id="rId20"/>
    <p:sldId id="302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64" r:id="rId29"/>
    <p:sldId id="266" r:id="rId30"/>
    <p:sldId id="283" r:id="rId31"/>
    <p:sldId id="284" r:id="rId32"/>
    <p:sldId id="285" r:id="rId33"/>
    <p:sldId id="257" r:id="rId34"/>
    <p:sldId id="282" r:id="rId35"/>
    <p:sldId id="259" r:id="rId36"/>
    <p:sldId id="260" r:id="rId37"/>
    <p:sldId id="261" r:id="rId38"/>
    <p:sldId id="262" r:id="rId39"/>
    <p:sldId id="263" r:id="rId40"/>
  </p:sldIdLst>
  <p:sldSz cx="9144000" cy="6858000" type="screen4x3"/>
  <p:notesSz cx="6858000" cy="9144000"/>
  <p:embeddedFontLst>
    <p:embeddedFont>
      <p:font typeface="함초롬돋움" panose="020B0600000101010101" charset="-127"/>
      <p:regular r:id="rId43"/>
      <p:bold r:id="rId44"/>
    </p:embeddedFont>
    <p:embeddedFont>
      <p:font typeface="배달의민족 도현" panose="020B0600000101010101" pitchFamily="50" charset="-127"/>
      <p:regular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배달의민족 한나는 열한살" panose="020B0600000101010101" pitchFamily="50" charset="-127"/>
      <p:regular r:id="rId48"/>
    </p:embeddedFont>
    <p:embeddedFont>
      <p:font typeface="Webdings" panose="05030102010509060703" pitchFamily="18" charset="2"/>
      <p:regular r:id="rId49"/>
    </p:embeddedFont>
    <p:embeddedFont>
      <p:font typeface="배달의민족 주아" panose="02020603020101020101" pitchFamily="18" charset="-127"/>
      <p:regular r:id="rId50"/>
    </p:embeddedFont>
    <p:embeddedFont>
      <p:font typeface="Arial Unicode MS" panose="020B0604020202020204" pitchFamily="50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6699FF"/>
    <a:srgbClr val="CC0066"/>
    <a:srgbClr val="97BAFF"/>
    <a:srgbClr val="ABC7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3" autoAdjust="0"/>
    <p:restoredTop sz="94660"/>
  </p:normalViewPr>
  <p:slideViewPr>
    <p:cSldViewPr snapToGrid="0">
      <p:cViewPr>
        <p:scale>
          <a:sx n="100" d="100"/>
          <a:sy n="100" d="100"/>
        </p:scale>
        <p:origin x="-1338" y="-360"/>
      </p:cViewPr>
      <p:guideLst>
        <p:guide orient="horz" pos="2156"/>
        <p:guide orient="horz" pos="2258"/>
        <p:guide orient="horz" pos="745"/>
        <p:guide pos="2479"/>
        <p:guide pos="352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79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gif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18.png"/><Relationship Id="rId7" Type="http://schemas.openxmlformats.org/officeDocument/2006/relationships/image" Target="../media/image3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7200" y="122400"/>
            <a:ext cx="8946000" cy="6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 algn="ctr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44334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“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8423" y="2253975"/>
            <a:ext cx="3904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EveryBody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17387" y="4114800"/>
            <a:ext cx="690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14900" y="442912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6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단합체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민상은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19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”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1981" y="3627255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신개념 다이어트 </a:t>
            </a:r>
            <a:r>
              <a:rPr lang="ko-KR" altLang="en-US" sz="20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어플</a:t>
            </a:r>
            <a:endParaRPr lang="ko-KR" altLang="en-US" sz="20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47951" y="-476987"/>
            <a:ext cx="6120340" cy="10019128"/>
            <a:chOff x="4554377" y="-490347"/>
            <a:chExt cx="3017222" cy="5009088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4377" y="-490347"/>
              <a:ext cx="3017222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680818" y="164733"/>
              <a:ext cx="388620" cy="189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676" y="755188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41102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41102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8723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ㅇ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48723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48723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우ㅇ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48722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35463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1" grpId="1"/>
      <p:bldP spid="32" grpId="0"/>
      <p:bldP spid="32" grpId="1"/>
      <p:bldP spid="33" grpId="0"/>
      <p:bldP spid="33" grpId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60" y="-1361860"/>
            <a:ext cx="6120340" cy="101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26920" y="-26476"/>
            <a:ext cx="518160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26920" y="-115206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73851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951" y="-476511"/>
            <a:ext cx="6123648" cy="10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1447951" y="-476987"/>
            <a:ext cx="6120340" cy="10019128"/>
            <a:chOff x="4554377" y="-490347"/>
            <a:chExt cx="3017222" cy="5009088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4377" y="-490347"/>
              <a:ext cx="3017222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680818" y="164733"/>
              <a:ext cx="388620" cy="189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676" y="755188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1102" y="75331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41102" y="75331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ㅅ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살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41103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삶ㅇ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41102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삶으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41103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41103" y="77436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삶은ㄱ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41103" y="77436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41103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삶은계ㄹ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41103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삶은계라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41102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360178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16623" y="-1361859"/>
            <a:ext cx="6120340" cy="10159827"/>
            <a:chOff x="-4259893" y="757359"/>
            <a:chExt cx="3020546" cy="50090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259893" y="757359"/>
              <a:ext cx="3020546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-2322513" y="1390437"/>
              <a:ext cx="461963" cy="21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26919" y="-26476"/>
            <a:ext cx="921173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958995" y="-101871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898695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2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82000" y="-2953800"/>
            <a:ext cx="7380000" cy="12765600"/>
            <a:chOff x="882000" y="-2953800"/>
            <a:chExt cx="7380000" cy="12765600"/>
          </a:xfrm>
        </p:grpSpPr>
        <p:grpSp>
          <p:nvGrpSpPr>
            <p:cNvPr id="30" name="그룹 29"/>
            <p:cNvGrpSpPr/>
            <p:nvPr/>
          </p:nvGrpSpPr>
          <p:grpSpPr>
            <a:xfrm>
              <a:off x="882000" y="-2953800"/>
              <a:ext cx="7380000" cy="12765600"/>
              <a:chOff x="853097" y="-1850698"/>
              <a:chExt cx="7380000" cy="1276560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853097" y="-1850698"/>
                <a:ext cx="7380000" cy="12765600"/>
                <a:chOff x="2710822" y="219237"/>
                <a:chExt cx="3689978" cy="6381587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2710822" y="219237"/>
                  <a:ext cx="3689978" cy="6381587"/>
                  <a:chOff x="2710822" y="219237"/>
                  <a:chExt cx="3689978" cy="6381587"/>
                </a:xfrm>
              </p:grpSpPr>
              <p:grpSp>
                <p:nvGrpSpPr>
                  <p:cNvPr id="35" name="그룹 34"/>
                  <p:cNvGrpSpPr/>
                  <p:nvPr/>
                </p:nvGrpSpPr>
                <p:grpSpPr>
                  <a:xfrm>
                    <a:off x="2710822" y="219237"/>
                    <a:ext cx="3689978" cy="6381587"/>
                    <a:chOff x="4870074" y="259516"/>
                    <a:chExt cx="3557471" cy="6208548"/>
                  </a:xfrm>
                </p:grpSpPr>
                <p:grpSp>
                  <p:nvGrpSpPr>
                    <p:cNvPr id="38" name="그룹 37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5087365" y="374507"/>
                      <a:chExt cx="3073468" cy="6007942"/>
                    </a:xfrm>
                  </p:grpSpPr>
                  <p:grpSp>
                    <p:nvGrpSpPr>
                      <p:cNvPr id="47" name="그룹 46"/>
                      <p:cNvGrpSpPr/>
                      <p:nvPr/>
                    </p:nvGrpSpPr>
                    <p:grpSpPr>
                      <a:xfrm>
                        <a:off x="5087365" y="374507"/>
                        <a:ext cx="3073468" cy="6007942"/>
                        <a:chOff x="1337446" y="-1404313"/>
                        <a:chExt cx="3073468" cy="6007942"/>
                      </a:xfrm>
                    </p:grpSpPr>
                    <p:pic>
                      <p:nvPicPr>
                        <p:cNvPr id="49" name="Picture 43" descr="모바일 배경화면에 대한 이미지 검색결과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7446" y="-939973"/>
                          <a:ext cx="3073468" cy="50368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0" name="직사각형 49"/>
                        <p:cNvSpPr/>
                        <p:nvPr/>
                      </p:nvSpPr>
                      <p:spPr>
                        <a:xfrm>
                          <a:off x="1713078" y="-1404313"/>
                          <a:ext cx="2417346" cy="46434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2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1" name="직사각형 50"/>
                        <p:cNvSpPr/>
                        <p:nvPr/>
                      </p:nvSpPr>
                      <p:spPr>
                        <a:xfrm>
                          <a:off x="1814233" y="4221158"/>
                          <a:ext cx="2119893" cy="38247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2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48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724" y="914663"/>
                        <a:ext cx="3020249" cy="230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46" name="Picture 39" descr="C:\Users\joe\Downloads\samsung-galaxy.pn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381" r="23040"/>
                    <a:stretch/>
                  </p:blipFill>
                  <p:spPr bwMode="auto">
                    <a:xfrm>
                      <a:off x="4870074" y="259516"/>
                      <a:ext cx="3557471" cy="620854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6" name="Picture 3" descr="C:\Users\joe\Documents\카카오톡 받은 파일\1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09901" y="905486"/>
                    <a:ext cx="3058498" cy="50090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4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009901" y="905486"/>
                  <a:ext cx="3060152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2" name="직사각형 31"/>
              <p:cNvSpPr/>
              <p:nvPr/>
            </p:nvSpPr>
            <p:spPr>
              <a:xfrm>
                <a:off x="1627508" y="857444"/>
                <a:ext cx="455612" cy="3654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0162" y="-1581042"/>
              <a:ext cx="6120340" cy="1013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9208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913" y="839908"/>
              <a:ext cx="3030071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5908" y="5506070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20" y="5417882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55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914" y="839908"/>
              <a:ext cx="3030070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19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14675" y="839908"/>
              <a:ext cx="3025309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141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 descr="모바일 배경화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585" y="787235"/>
            <a:ext cx="3134455" cy="51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362622" y="309955"/>
            <a:ext cx="2465314" cy="477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79" y="865163"/>
            <a:ext cx="3080180" cy="23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531144"/>
            <a:ext cx="3060034" cy="562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2"/>
          <a:stretch/>
        </p:blipFill>
        <p:spPr bwMode="auto">
          <a:xfrm>
            <a:off x="3044825" y="925633"/>
            <a:ext cx="3072734" cy="6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8"/>
          <a:stretch/>
        </p:blipFill>
        <p:spPr bwMode="auto">
          <a:xfrm>
            <a:off x="3054349" y="5611488"/>
            <a:ext cx="3063209" cy="4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027559" y="6118095"/>
            <a:ext cx="3095560" cy="1138049"/>
            <a:chOff x="3117057" y="6108570"/>
            <a:chExt cx="3095560" cy="1138049"/>
          </a:xfrm>
        </p:grpSpPr>
        <p:sp>
          <p:nvSpPr>
            <p:cNvPr id="3" name="순서도: 저장 데이터 2"/>
            <p:cNvSpPr/>
            <p:nvPr/>
          </p:nvSpPr>
          <p:spPr>
            <a:xfrm rot="16200000">
              <a:off x="4166866" y="5200869"/>
              <a:ext cx="995941" cy="3095560"/>
            </a:xfrm>
            <a:prstGeom prst="flowChartOnlineStorag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24935" y="6108570"/>
              <a:ext cx="1393825" cy="338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순서도: 저장 데이터 25"/>
          <p:cNvSpPr/>
          <p:nvPr/>
        </p:nvSpPr>
        <p:spPr>
          <a:xfrm rot="5400000">
            <a:off x="4058319" y="-1554305"/>
            <a:ext cx="995941" cy="3133661"/>
          </a:xfrm>
          <a:prstGeom prst="flowChartOnlineStora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465783" y="6263640"/>
            <a:ext cx="2371677" cy="393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 descr="C:\Users\joe\Downloads\samsung-galaxy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1" r="23040"/>
          <a:stretch/>
        </p:blipFill>
        <p:spPr bwMode="auto">
          <a:xfrm>
            <a:off x="2757969" y="238207"/>
            <a:ext cx="3690000" cy="64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879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81481E-6 L -0.00035 -0.22592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unji\Desktop\카톡_이모티콘\무지\겁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8" y="3437165"/>
            <a:ext cx="2952749" cy="295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18895141">
            <a:off x="932906" y="1796476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rot="18895141">
            <a:off x="1661711" y="2910301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귀찮음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3356581" y="482023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43362" y="1697472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스트레스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아래쪽 화살표 27"/>
          <p:cNvSpPr/>
          <p:nvPr/>
        </p:nvSpPr>
        <p:spPr>
          <a:xfrm rot="2700317">
            <a:off x="6073166" y="1796473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 rot="2700317">
            <a:off x="5700782" y="3001433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기계</a:t>
            </a:r>
            <a:r>
              <a:rPr lang="en-US" altLang="ko-KR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수치</a:t>
            </a:r>
            <a:r>
              <a:rPr lang="en-US" altLang="ko-KR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적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아래쪽 화살표 8"/>
          <p:cNvSpPr/>
          <p:nvPr/>
        </p:nvSpPr>
        <p:spPr>
          <a:xfrm rot="8087201">
            <a:off x="932236" y="1796943"/>
            <a:ext cx="2335584" cy="23241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 rot="18972686">
            <a:off x="1858210" y="2910768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자동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1" name="아래쪽 화살표 10"/>
          <p:cNvSpPr/>
          <p:nvPr/>
        </p:nvSpPr>
        <p:spPr>
          <a:xfrm rot="10800000">
            <a:off x="3356581" y="482023"/>
            <a:ext cx="2335584" cy="23241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9099" y="1697472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NO 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스트레스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3" name="아래쪽 화살표 12"/>
          <p:cNvSpPr/>
          <p:nvPr/>
        </p:nvSpPr>
        <p:spPr>
          <a:xfrm rot="13504804">
            <a:off x="6073158" y="1796943"/>
            <a:ext cx="2335584" cy="23241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 rot="2700317">
            <a:off x="6221749" y="3001903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감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성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적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5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998" y="3360964"/>
            <a:ext cx="2952749" cy="295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0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2" grpId="0"/>
      <p:bldP spid="2" grpId="1"/>
      <p:bldP spid="2" grpId="2"/>
      <p:bldP spid="24" grpId="0" animBg="1"/>
      <p:bldP spid="24" grpId="1" animBg="1"/>
      <p:bldP spid="24" grpId="2" animBg="1"/>
      <p:bldP spid="25" grpId="0"/>
      <p:bldP spid="25" grpId="1"/>
      <p:bldP spid="25" grpId="2"/>
      <p:bldP spid="28" grpId="0" animBg="1"/>
      <p:bldP spid="28" grpId="1" animBg="1"/>
      <p:bldP spid="28" grpId="2" animBg="1"/>
      <p:bldP spid="29" grpId="0"/>
      <p:bldP spid="29" grpId="1"/>
      <p:bldP spid="29" grpId="2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3971313" y="1877908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947879" y="3072069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72000" y="1309300"/>
            <a:ext cx="3981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소개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70429" y="1000125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배달의민족 한나는 열한살" panose="020B0600000101010101" pitchFamily="50" charset="-127"/>
              </a:rPr>
              <a:t>1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배달의민족 한나는 열한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572000" y="2427846"/>
            <a:ext cx="3956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 소개 및 시연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70" name="TextBox 69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551642" y="2232627"/>
            <a:ext cx="176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1200" dirty="0" smtClean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신개념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 smtClean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다이어트 </a:t>
            </a:r>
            <a:r>
              <a:rPr lang="ko-KR" altLang="en-US" sz="1200" dirty="0" err="1" smtClean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71313" y="2134875"/>
            <a:ext cx="477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배달의민족 한나는 열한살" panose="020B0600000101010101" pitchFamily="50" charset="-127"/>
              </a:rPr>
              <a:t>2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배달의민족 한나는 열한살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71313" y="4192483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572000" y="3659627"/>
            <a:ext cx="3981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 기술 </a:t>
            </a: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</a:t>
            </a: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아키텍처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70429" y="3314700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배달의민족 한나는 열한살" panose="020B0600000101010101" pitchFamily="50" charset="-127"/>
              </a:rPr>
              <a:t>3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배달의민족 한나는 열한살" panose="020B060000010101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971313" y="5285242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572001" y="4684457"/>
            <a:ext cx="3981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 소개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70429" y="4407459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배달의민족 한나는 열한살" panose="020B0600000101010101" pitchFamily="50" charset="-127"/>
              </a:rPr>
              <a:t>4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3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850" y="839908"/>
            <a:ext cx="3022134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122423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2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8" y="143705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38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890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50" y="281403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002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20890" y="153659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63" y="2475413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8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5" y="1449372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12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22" y="281728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21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8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37" y="248085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21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789637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C:\Users\bitcamp\Downloads\noun_912020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61" y="3498636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1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01363" y="3308061"/>
              <a:ext cx="47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6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86411" y="3335804"/>
            <a:ext cx="2343150" cy="2343150"/>
            <a:chOff x="3457575" y="2381250"/>
            <a:chExt cx="2343150" cy="2343150"/>
          </a:xfrm>
        </p:grpSpPr>
        <p:pic>
          <p:nvPicPr>
            <p:cNvPr id="1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405371" y="3298537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8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1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405371" y="335568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9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2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819473" y="335277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NEWYEAR!</a:t>
              </a:r>
              <a:endParaRPr lang="ko-KR" altLang="en-US" sz="20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2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047901" y="3308062"/>
              <a:ext cx="1162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2017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284323" y="3307227"/>
            <a:ext cx="2343150" cy="2343150"/>
            <a:chOff x="3457575" y="2381250"/>
            <a:chExt cx="2343150" cy="2343150"/>
          </a:xfrm>
        </p:grpSpPr>
        <p:pic>
          <p:nvPicPr>
            <p:cNvPr id="48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449453" y="3308062"/>
              <a:ext cx="359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92823" y="3307227"/>
            <a:ext cx="2343150" cy="2343150"/>
            <a:chOff x="3457575" y="2381250"/>
            <a:chExt cx="2343150" cy="2343150"/>
          </a:xfrm>
        </p:grpSpPr>
        <p:pic>
          <p:nvPicPr>
            <p:cNvPr id="5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4411783" y="3308061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77911" y="3326280"/>
            <a:ext cx="2343150" cy="2343150"/>
            <a:chOff x="3457575" y="2381250"/>
            <a:chExt cx="2343150" cy="2343150"/>
          </a:xfrm>
        </p:grpSpPr>
        <p:pic>
          <p:nvPicPr>
            <p:cNvPr id="5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407775" y="330806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3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92823" y="3335804"/>
            <a:ext cx="2343150" cy="2343150"/>
            <a:chOff x="3457575" y="2381250"/>
            <a:chExt cx="2343150" cy="2343150"/>
          </a:xfrm>
        </p:grpSpPr>
        <p:pic>
          <p:nvPicPr>
            <p:cNvPr id="5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393348" y="3308060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4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4402165" y="3308062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5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4401363" y="3308061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92823" y="3326280"/>
            <a:ext cx="2343150" cy="2343150"/>
            <a:chOff x="3457575" y="2381250"/>
            <a:chExt cx="2343150" cy="2343150"/>
          </a:xfrm>
        </p:grpSpPr>
        <p:pic>
          <p:nvPicPr>
            <p:cNvPr id="66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4308389" y="3282625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10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9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4362089" y="3288176"/>
              <a:ext cx="534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292823" y="3275310"/>
            <a:ext cx="2343150" cy="2343150"/>
            <a:chOff x="3457575" y="2381250"/>
            <a:chExt cx="2343150" cy="2343150"/>
          </a:xfrm>
        </p:grpSpPr>
        <p:pic>
          <p:nvPicPr>
            <p:cNvPr id="72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4362089" y="3288176"/>
              <a:ext cx="609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6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266700" y="3326280"/>
            <a:ext cx="9658350" cy="264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673535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076" name="Picture 4" descr="C:\Users\bitcamp\Downloads\my-icons-collection\png\001-restaura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42" y="3730299"/>
            <a:ext cx="1839912" cy="18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itcamp\Downloads\my-icons-collection\png\004-food-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5" y="4744711"/>
            <a:ext cx="1229519" cy="122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33041" y="3596786"/>
            <a:ext cx="1651468" cy="968049"/>
            <a:chOff x="840908" y="3773649"/>
            <a:chExt cx="1651468" cy="968049"/>
          </a:xfrm>
        </p:grpSpPr>
        <p:pic>
          <p:nvPicPr>
            <p:cNvPr id="3079" name="Picture 7" descr="C:\Users\bitcamp\Downloads\my-icons-collection\png\008-food-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08" y="3773649"/>
              <a:ext cx="968049" cy="96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bitcamp\Downloads\my-icons-collection\png\007-food-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3800942"/>
              <a:ext cx="849313" cy="84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C:\Users\bitcamp\Downloads\my-icons-collection\png\006-food-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14310"/>
            <a:ext cx="1080621" cy="108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bitcamp\Downloads\my-icons-collection\png\005-food-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21937">
            <a:off x="7300446" y="4436233"/>
            <a:ext cx="947881" cy="9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bitcamp\Downloads\my-icons-collection\png\002-food-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75" y="4345059"/>
            <a:ext cx="1629171" cy="16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3088704" y="4130378"/>
            <a:ext cx="2734388" cy="1340128"/>
            <a:chOff x="1377177" y="593723"/>
            <a:chExt cx="2041525" cy="1082676"/>
          </a:xfrm>
        </p:grpSpPr>
        <p:pic>
          <p:nvPicPr>
            <p:cNvPr id="7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그룹 71"/>
          <p:cNvGrpSpPr/>
          <p:nvPr/>
        </p:nvGrpSpPr>
        <p:grpSpPr>
          <a:xfrm>
            <a:off x="3133573" y="4126810"/>
            <a:ext cx="2614194" cy="1340129"/>
            <a:chOff x="1413631" y="593723"/>
            <a:chExt cx="1951787" cy="1082677"/>
          </a:xfrm>
        </p:grpSpPr>
        <p:pic>
          <p:nvPicPr>
            <p:cNvPr id="7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591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008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/>
          <p:cNvGrpSpPr/>
          <p:nvPr/>
        </p:nvGrpSpPr>
        <p:grpSpPr>
          <a:xfrm>
            <a:off x="3133573" y="3495675"/>
            <a:ext cx="2614194" cy="1968487"/>
            <a:chOff x="1410699" y="1749800"/>
            <a:chExt cx="1951787" cy="1590321"/>
          </a:xfrm>
        </p:grpSpPr>
        <p:grpSp>
          <p:nvGrpSpPr>
            <p:cNvPr id="76" name="그룹 75"/>
            <p:cNvGrpSpPr/>
            <p:nvPr/>
          </p:nvGrpSpPr>
          <p:grpSpPr>
            <a:xfrm>
              <a:off x="1410699" y="2257444"/>
              <a:ext cx="1951787" cy="1082677"/>
              <a:chOff x="1413631" y="593723"/>
              <a:chExt cx="1951787" cy="1082677"/>
            </a:xfrm>
          </p:grpSpPr>
          <p:pic>
            <p:nvPicPr>
              <p:cNvPr id="78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37195">
                <a:off x="2282743" y="593725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35021" flipH="1">
                <a:off x="1413631" y="593723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7" name="Picture 2" descr="C:\Users\bitcamp\Downloads\sta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036" y="1749800"/>
              <a:ext cx="868072" cy="868072"/>
            </a:xfrm>
            <a:prstGeom prst="rect">
              <a:avLst/>
            </a:prstGeom>
            <a:noFill/>
            <a:effectLst>
              <a:glow rad="63500">
                <a:schemeClr val="accent5">
                  <a:lumMod val="40000"/>
                  <a:lumOff val="60000"/>
                  <a:alpha val="3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3133573" y="4122903"/>
            <a:ext cx="2614194" cy="1340129"/>
            <a:chOff x="1413631" y="593723"/>
            <a:chExt cx="1951787" cy="1082677"/>
          </a:xfrm>
        </p:grpSpPr>
        <p:pic>
          <p:nvPicPr>
            <p:cNvPr id="8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23330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2724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3088704" y="4130377"/>
            <a:ext cx="2734388" cy="1340128"/>
            <a:chOff x="1377177" y="593723"/>
            <a:chExt cx="2041525" cy="1082676"/>
          </a:xfrm>
        </p:grpSpPr>
        <p:pic>
          <p:nvPicPr>
            <p:cNvPr id="8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3033243" y="4152609"/>
            <a:ext cx="2882955" cy="1340128"/>
            <a:chOff x="1377177" y="593722"/>
            <a:chExt cx="2152447" cy="1082676"/>
          </a:xfrm>
        </p:grpSpPr>
        <p:pic>
          <p:nvPicPr>
            <p:cNvPr id="87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949" y="593722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7" name="Picture 15" descr="C:\Users\bitcamp\Desktop\카카오프렌즈\라이언\코치포테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00" y="3441282"/>
            <a:ext cx="2256750" cy="24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/>
          <p:cNvGrpSpPr/>
          <p:nvPr/>
        </p:nvGrpSpPr>
        <p:grpSpPr>
          <a:xfrm>
            <a:off x="3238220" y="3483232"/>
            <a:ext cx="2417764" cy="2417764"/>
            <a:chOff x="3363118" y="3544093"/>
            <a:chExt cx="2417764" cy="2417764"/>
          </a:xfrm>
        </p:grpSpPr>
        <p:pic>
          <p:nvPicPr>
            <p:cNvPr id="116" name="Picture 5" descr="C:\Users\bitcamp\Desktop\천칭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118" y="3544093"/>
              <a:ext cx="2417764" cy="241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/>
            <p:cNvSpPr txBox="1"/>
            <p:nvPr/>
          </p:nvSpPr>
          <p:spPr>
            <a:xfrm>
              <a:off x="3468671" y="4733925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973702" y="485483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1606180" y="3265164"/>
            <a:ext cx="5897386" cy="2804172"/>
            <a:chOff x="1606180" y="3265164"/>
            <a:chExt cx="5897386" cy="280417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2558255" y="3265164"/>
              <a:ext cx="3741739" cy="2804172"/>
              <a:chOff x="3790895" y="2423925"/>
              <a:chExt cx="3741739" cy="2804172"/>
            </a:xfrm>
          </p:grpSpPr>
          <p:pic>
            <p:nvPicPr>
              <p:cNvPr id="135" name="Picture 16" descr="C:\Users\bitcamp\Desktop\천칭2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0895" y="2423925"/>
                <a:ext cx="3741739" cy="2804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4678602" y="4116169"/>
                <a:ext cx="6270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식이</a:t>
                </a:r>
                <a:endParaRPr lang="en-US" altLang="ko-KR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요</a:t>
                </a:r>
                <a:r>
                  <a:rPr lang="ko-KR" altLang="en-US" dirty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법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069333" y="3550697"/>
                <a:ext cx="77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운동</a:t>
                </a:r>
                <a:endParaRPr lang="ko-KR" altLang="en-US" sz="24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1606180" y="4229532"/>
              <a:ext cx="11256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FF5050"/>
                  </a:solidFill>
                  <a:latin typeface="배달의민족 도현"/>
                  <a:ea typeface="배달의민족 도현"/>
                </a:rPr>
                <a:t>80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FF5050"/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9994" y="4183542"/>
              <a:ext cx="12035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3333CC"/>
                  </a:solidFill>
                  <a:latin typeface="배달의민족 도현"/>
                  <a:ea typeface="배달의민족 도현"/>
                </a:rPr>
                <a:t>20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3333CC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4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223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3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4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428563" y="411243"/>
            <a:ext cx="1779087" cy="1779087"/>
            <a:chOff x="2618036" y="411243"/>
            <a:chExt cx="1779087" cy="1779087"/>
          </a:xfrm>
        </p:grpSpPr>
        <p:sp>
          <p:nvSpPr>
            <p:cNvPr id="3" name="타원 2"/>
            <p:cNvSpPr/>
            <p:nvPr/>
          </p:nvSpPr>
          <p:spPr>
            <a:xfrm>
              <a:off x="2618036" y="411243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2" descr="C:\Users\Eunji\Downloads\bean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580" y="76078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2428562" y="4608166"/>
            <a:ext cx="1779087" cy="1779087"/>
            <a:chOff x="2618035" y="4139906"/>
            <a:chExt cx="1779087" cy="1779087"/>
          </a:xfrm>
        </p:grpSpPr>
        <p:sp>
          <p:nvSpPr>
            <p:cNvPr id="77" name="타원 76"/>
            <p:cNvSpPr/>
            <p:nvPr/>
          </p:nvSpPr>
          <p:spPr>
            <a:xfrm>
              <a:off x="2618035" y="4139906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Eunji\Downloads\grap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580" y="448945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1254735" y="2517341"/>
            <a:ext cx="1779087" cy="1779087"/>
            <a:chOff x="1403019" y="2360819"/>
            <a:chExt cx="1779087" cy="1779087"/>
          </a:xfrm>
        </p:grpSpPr>
        <p:sp>
          <p:nvSpPr>
            <p:cNvPr id="76" name="타원 75"/>
            <p:cNvSpPr/>
            <p:nvPr/>
          </p:nvSpPr>
          <p:spPr>
            <a:xfrm>
              <a:off x="1403019" y="2360819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Eunji\Downloads\me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63" y="2710364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932673" y="4602753"/>
            <a:ext cx="1779087" cy="1779087"/>
            <a:chOff x="4772509" y="4139906"/>
            <a:chExt cx="1779087" cy="1779087"/>
          </a:xfrm>
        </p:grpSpPr>
        <p:sp>
          <p:nvSpPr>
            <p:cNvPr id="78" name="타원 77"/>
            <p:cNvSpPr/>
            <p:nvPr/>
          </p:nvSpPr>
          <p:spPr>
            <a:xfrm>
              <a:off x="4772509" y="4139906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Users\Eunji\Downloads\mil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053" y="448945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6149076" y="2495415"/>
            <a:ext cx="1779087" cy="1779087"/>
            <a:chOff x="5852508" y="2396559"/>
            <a:chExt cx="1779087" cy="1779087"/>
          </a:xfrm>
        </p:grpSpPr>
        <p:sp>
          <p:nvSpPr>
            <p:cNvPr id="75" name="타원 74"/>
            <p:cNvSpPr/>
            <p:nvPr/>
          </p:nvSpPr>
          <p:spPr>
            <a:xfrm>
              <a:off x="5852508" y="2396559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C:\Users\Eunji\Downloads\tomat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2" y="274610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4937269" y="407216"/>
            <a:ext cx="1779087" cy="1779087"/>
            <a:chOff x="4772509" y="506072"/>
            <a:chExt cx="1779087" cy="1779087"/>
          </a:xfrm>
        </p:grpSpPr>
        <p:sp>
          <p:nvSpPr>
            <p:cNvPr id="74" name="타원 73"/>
            <p:cNvSpPr/>
            <p:nvPr/>
          </p:nvSpPr>
          <p:spPr>
            <a:xfrm>
              <a:off x="4772509" y="506072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1" name="Picture 7" descr="C:\Users\Eunji\Downloads\appl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053" y="76078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:\Users\Eunji\Downloads\question-mar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62" y="2427762"/>
            <a:ext cx="2002476" cy="20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797491" y="2923293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3351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696E-6 L 0.13611 0.3099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154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8.7208E-7 L -0.13941 0.3113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556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6484E-6 L -0.27031 0.0053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2695E-6 L 0.2632 0.0030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0" y="13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587E-6 L 0.13524 -0.3007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-150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20749E-6 L -0.13958 -0.3004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5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5"/>
          <p:cNvGrpSpPr/>
          <p:nvPr/>
        </p:nvGrpSpPr>
        <p:grpSpPr>
          <a:xfrm>
            <a:off x="560095" y="4181879"/>
            <a:ext cx="3752879" cy="2444318"/>
            <a:chOff x="1753679" y="-86888"/>
            <a:chExt cx="3752879" cy="2444318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753679" y="-86888"/>
              <a:ext cx="3752879" cy="22300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5"/>
          <p:cNvGrpSpPr/>
          <p:nvPr/>
        </p:nvGrpSpPr>
        <p:grpSpPr>
          <a:xfrm>
            <a:off x="428596" y="1562385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err="1">
                  <a:solidFill>
                    <a:schemeClr val="tx1"/>
                  </a:solidFill>
                </a:rPr>
                <a:t>니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205328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pic>
        <p:nvPicPr>
          <p:cNvPr id="2053" name="Picture 5" descr="C:\Users\Eunji\Desktop\음식\햄버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6" y="4227946"/>
            <a:ext cx="2034720" cy="18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unji\Desktop\음식\족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79" y="4385914"/>
            <a:ext cx="3024214" cy="19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unji\Desktop\음식\라면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4" y="4385914"/>
            <a:ext cx="4227004" cy="21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unji\Desktop\음식\떡볶이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7" y="4509995"/>
            <a:ext cx="3200066" cy="16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428604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1214422"/>
            <a:ext cx="2053842" cy="2053842"/>
          </a:xfrm>
          <a:prstGeom prst="rect">
            <a:avLst/>
          </a:prstGeom>
          <a:noFill/>
        </p:spPr>
      </p:pic>
      <p:grpSp>
        <p:nvGrpSpPr>
          <p:cNvPr id="15" name="그룹 5"/>
          <p:cNvGrpSpPr/>
          <p:nvPr/>
        </p:nvGrpSpPr>
        <p:grpSpPr>
          <a:xfrm>
            <a:off x="428596" y="3519477"/>
            <a:ext cx="4286280" cy="1000132"/>
            <a:chOff x="1785918" y="1357298"/>
            <a:chExt cx="4286280" cy="1000132"/>
          </a:xfrm>
        </p:grpSpPr>
        <p:sp>
          <p:nvSpPr>
            <p:cNvPr id="19" name="직각 삼각형 18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안 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4305295"/>
            <a:ext cx="2053842" cy="2053842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196962"/>
            <a:ext cx="33718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357166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옷을 샀는데 안 맞아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스트레스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 flipH="1">
            <a:off x="4286248" y="185736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배고파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…….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47" y="2643182"/>
            <a:ext cx="1804548" cy="2071701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00034" y="3657612"/>
            <a:ext cx="4286280" cy="1000132"/>
            <a:chOff x="1785918" y="1357298"/>
            <a:chExt cx="4286280" cy="1000132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우리 치킨 먹을래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8" y="4550586"/>
            <a:ext cx="2155013" cy="2155013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50141"/>
            <a:ext cx="1632333" cy="19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581" y="4846199"/>
            <a:ext cx="1153662" cy="353023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432095" y="4094023"/>
            <a:ext cx="2155012" cy="276999"/>
            <a:chOff x="7959270" y="3855840"/>
            <a:chExt cx="2873350" cy="276999"/>
          </a:xfrm>
        </p:grpSpPr>
        <p:sp>
          <p:nvSpPr>
            <p:cNvPr id="33" name="직사각형 32"/>
            <p:cNvSpPr/>
            <p:nvPr/>
          </p:nvSpPr>
          <p:spPr>
            <a:xfrm>
              <a:off x="7959264" y="3855836"/>
              <a:ext cx="430713" cy="59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419650" y="3855836"/>
              <a:ext cx="2494457" cy="44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32095" y="4463355"/>
            <a:ext cx="2155012" cy="276999"/>
            <a:chOff x="7959270" y="3855840"/>
            <a:chExt cx="2873350" cy="276999"/>
          </a:xfrm>
        </p:grpSpPr>
        <p:sp>
          <p:nvSpPr>
            <p:cNvPr id="37" name="직사각형 36"/>
            <p:cNvSpPr/>
            <p:nvPr/>
          </p:nvSpPr>
          <p:spPr>
            <a:xfrm>
              <a:off x="7959264" y="3855836"/>
              <a:ext cx="430713" cy="59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02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419650" y="3855836"/>
              <a:ext cx="2494457" cy="44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32095" y="4832687"/>
            <a:ext cx="2155012" cy="276999"/>
            <a:chOff x="7959270" y="3855840"/>
            <a:chExt cx="2873350" cy="276999"/>
          </a:xfrm>
        </p:grpSpPr>
        <p:sp>
          <p:nvSpPr>
            <p:cNvPr id="40" name="직사각형 39"/>
            <p:cNvSpPr/>
            <p:nvPr/>
          </p:nvSpPr>
          <p:spPr>
            <a:xfrm>
              <a:off x="7959267" y="3855836"/>
              <a:ext cx="357789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03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19650" y="3855836"/>
              <a:ext cx="2494457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32095" y="5202019"/>
            <a:ext cx="2155012" cy="276999"/>
            <a:chOff x="7959270" y="3855840"/>
            <a:chExt cx="2873350" cy="276999"/>
          </a:xfrm>
        </p:grpSpPr>
        <p:sp>
          <p:nvSpPr>
            <p:cNvPr id="43" name="직사각형 42"/>
            <p:cNvSpPr/>
            <p:nvPr/>
          </p:nvSpPr>
          <p:spPr>
            <a:xfrm>
              <a:off x="7959264" y="3855836"/>
              <a:ext cx="430713" cy="58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04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419650" y="3855836"/>
              <a:ext cx="2494457" cy="44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32095" y="5571351"/>
            <a:ext cx="2155012" cy="276999"/>
            <a:chOff x="7959270" y="3855840"/>
            <a:chExt cx="2873350" cy="276999"/>
          </a:xfrm>
        </p:grpSpPr>
        <p:sp>
          <p:nvSpPr>
            <p:cNvPr id="46" name="직사각형 45"/>
            <p:cNvSpPr/>
            <p:nvPr/>
          </p:nvSpPr>
          <p:spPr>
            <a:xfrm>
              <a:off x="7959264" y="3855836"/>
              <a:ext cx="430713" cy="58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05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419650" y="3855836"/>
              <a:ext cx="2494457" cy="446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7382" y="3396958"/>
            <a:ext cx="1935136" cy="82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간단한 소개 및 키워드를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두 줄 정도로 적어주시면 됩니다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642" y="3491246"/>
            <a:ext cx="287982" cy="282223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5401455"/>
            <a:ext cx="1776868" cy="44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윤피티연구소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(YPTLAB)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_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윤피티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45521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8032" y="1002686"/>
            <a:ext cx="3819394" cy="4890557"/>
            <a:chOff x="5744043" y="1002686"/>
            <a:chExt cx="5092526" cy="4890557"/>
          </a:xfrm>
        </p:grpSpPr>
        <p:sp>
          <p:nvSpPr>
            <p:cNvPr id="2" name="타원 1"/>
            <p:cNvSpPr/>
            <p:nvPr/>
          </p:nvSpPr>
          <p:spPr>
            <a:xfrm>
              <a:off x="6811515" y="1002686"/>
              <a:ext cx="2957582" cy="2957582"/>
            </a:xfrm>
            <a:prstGeom prst="ellipse">
              <a:avLst/>
            </a:prstGeom>
            <a:solidFill>
              <a:srgbClr val="EFB3CA">
                <a:alpha val="10000"/>
              </a:srgbClr>
            </a:solidFill>
            <a:ln>
              <a:solidFill>
                <a:srgbClr val="EFB3C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44043" y="2935661"/>
              <a:ext cx="5092526" cy="2957582"/>
              <a:chOff x="6190047" y="2935661"/>
              <a:chExt cx="5092526" cy="2957582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190047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8324991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5817870" y="2115836"/>
            <a:ext cx="794385" cy="94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A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  <a:endParaRPr lang="ko-KR" altLang="en-US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2039" y="4172636"/>
            <a:ext cx="801529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B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39414" y="4172636"/>
            <a:ext cx="815817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C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pic>
        <p:nvPicPr>
          <p:cNvPr id="5124" name="Picture 4" descr="김세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9460" r="22330"/>
          <a:stretch>
            <a:fillRect/>
          </a:stretch>
        </p:blipFill>
        <p:spPr>
          <a:xfrm flipH="1">
            <a:off x="3429699" y="1755648"/>
            <a:ext cx="3257203" cy="4978623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5820049" y="3023205"/>
            <a:ext cx="4877312" cy="1675817"/>
            <a:chOff x="7094921" y="1744718"/>
            <a:chExt cx="6503083" cy="1675817"/>
          </a:xfrm>
        </p:grpSpPr>
        <p:sp>
          <p:nvSpPr>
            <p:cNvPr id="2" name="직사각형 1"/>
            <p:cNvSpPr/>
            <p:nvPr/>
          </p:nvSpPr>
          <p:spPr>
            <a:xfrm>
              <a:off x="7094919" y="1744714"/>
              <a:ext cx="494300" cy="1184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02002" y="1955749"/>
              <a:ext cx="609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젊고 아름다운 당신의 계절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,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</a:t>
              </a:r>
            </a:p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여길 봐 예쁘게 피었으니까</a:t>
              </a:r>
              <a:b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</a:b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바닥에 떨어지더라도 꽃길만 걷게 해줄게요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137646" y="2220202"/>
              <a:ext cx="490049" cy="1185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67781" y="1000125"/>
            <a:ext cx="4796266" cy="615722"/>
            <a:chOff x="5023709" y="1000125"/>
            <a:chExt cx="6395021" cy="615722"/>
          </a:xfrm>
        </p:grpSpPr>
        <p:sp>
          <p:nvSpPr>
            <p:cNvPr id="29" name="TextBox 28"/>
            <p:cNvSpPr txBox="1"/>
            <p:nvPr/>
          </p:nvSpPr>
          <p:spPr>
            <a:xfrm>
              <a:off x="5023709" y="1154182"/>
              <a:ext cx="1335181" cy="81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1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55345" y="1185862"/>
              <a:ext cx="4369482" cy="698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아이덴티티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를 잘 담을까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083367" y="10001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55346" y="10001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768647" y="2070277"/>
            <a:ext cx="4795400" cy="615722"/>
            <a:chOff x="5024863" y="2054931"/>
            <a:chExt cx="6393867" cy="615722"/>
          </a:xfrm>
        </p:grpSpPr>
        <p:sp>
          <p:nvSpPr>
            <p:cNvPr id="33" name="TextBox 32"/>
            <p:cNvSpPr txBox="1"/>
            <p:nvPr/>
          </p:nvSpPr>
          <p:spPr>
            <a:xfrm>
              <a:off x="5024862" y="2208988"/>
              <a:ext cx="1334026" cy="82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2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5344" y="2240667"/>
              <a:ext cx="4742805" cy="694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생산해야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합리적인 가격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을 책정할까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083367" y="20549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55346" y="20549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3768647" y="3140429"/>
            <a:ext cx="4795400" cy="615722"/>
            <a:chOff x="5024863" y="3109738"/>
            <a:chExt cx="6393867" cy="615722"/>
          </a:xfrm>
        </p:grpSpPr>
        <p:sp>
          <p:nvSpPr>
            <p:cNvPr id="35" name="TextBox 34"/>
            <p:cNvSpPr txBox="1"/>
            <p:nvPr/>
          </p:nvSpPr>
          <p:spPr>
            <a:xfrm>
              <a:off x="5024862" y="3263795"/>
              <a:ext cx="1334026" cy="818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3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55344" y="3295475"/>
              <a:ext cx="3309115" cy="70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만들고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 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팔지</a:t>
              </a:r>
              <a:r>
                <a:rPr lang="en-US" altLang="ko-KR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?</a:t>
              </a:r>
              <a:endParaRPr lang="en-US" altLang="ko-KR" sz="20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083367" y="3109738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55346" y="3109738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767781" y="4210580"/>
            <a:ext cx="4796266" cy="615722"/>
            <a:chOff x="5023709" y="4225925"/>
            <a:chExt cx="6395021" cy="615722"/>
          </a:xfrm>
        </p:grpSpPr>
        <p:sp>
          <p:nvSpPr>
            <p:cNvPr id="45" name="TextBox 44"/>
            <p:cNvSpPr txBox="1"/>
            <p:nvPr/>
          </p:nvSpPr>
          <p:spPr>
            <a:xfrm>
              <a:off x="5023709" y="4379982"/>
              <a:ext cx="1335181" cy="824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4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55345" y="4411662"/>
              <a:ext cx="4369482" cy="697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누구를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타겟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으로 해야 효율적일까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5083367" y="42259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55346" y="42259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768647" y="5280731"/>
            <a:ext cx="4795400" cy="615722"/>
            <a:chOff x="5024863" y="5280731"/>
            <a:chExt cx="6393867" cy="615722"/>
          </a:xfrm>
        </p:grpSpPr>
        <p:sp>
          <p:nvSpPr>
            <p:cNvPr id="47" name="TextBox 46"/>
            <p:cNvSpPr txBox="1"/>
            <p:nvPr/>
          </p:nvSpPr>
          <p:spPr>
            <a:xfrm>
              <a:off x="5024862" y="5434787"/>
              <a:ext cx="1334026" cy="82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5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55344" y="5466466"/>
              <a:ext cx="4742805" cy="694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출시는 언제해야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가장 안정적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일까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83367" y="52807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555346" y="52807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solidFill>
            <a:srgbClr val="85A4DC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평행 사변형 2"/>
          <p:cNvSpPr/>
          <p:nvPr/>
        </p:nvSpPr>
        <p:spPr>
          <a:xfrm>
            <a:off x="492917" y="123730"/>
            <a:ext cx="7486651" cy="6610541"/>
          </a:xfrm>
          <a:prstGeom prst="parallelogram">
            <a:avLst>
              <a:gd name="adj" fmla="val 712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Picture 2" descr="청하 why don't you know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 l="20390" r="37660"/>
          <a:stretch>
            <a:fillRect/>
          </a:stretch>
        </p:blipFill>
        <p:spPr>
          <a:xfrm>
            <a:off x="955545" y="1200651"/>
            <a:ext cx="3100977" cy="5543646"/>
          </a:xfrm>
          <a:prstGeom prst="rect">
            <a:avLst/>
          </a:prstGeom>
          <a:noFill/>
        </p:spPr>
      </p:pic>
      <p:grpSp>
        <p:nvGrpSpPr>
          <p:cNvPr id="41" name="그룹 12"/>
          <p:cNvGrpSpPr/>
          <p:nvPr/>
        </p:nvGrpSpPr>
        <p:grpSpPr>
          <a:xfrm>
            <a:off x="3439959" y="1272570"/>
            <a:ext cx="2779389" cy="1554450"/>
            <a:chOff x="5643063" y="2972758"/>
            <a:chExt cx="3705852" cy="1554450"/>
          </a:xfrm>
        </p:grpSpPr>
        <p:sp>
          <p:nvSpPr>
            <p:cNvPr id="42" name="TextBox 13"/>
            <p:cNvSpPr txBox="1"/>
            <p:nvPr/>
          </p:nvSpPr>
          <p:spPr>
            <a:xfrm>
              <a:off x="5643062" y="2972758"/>
              <a:ext cx="600702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3" name="TextBox 14"/>
            <p:cNvSpPr txBox="1"/>
            <p:nvPr/>
          </p:nvSpPr>
          <p:spPr>
            <a:xfrm>
              <a:off x="6240176" y="3244334"/>
              <a:ext cx="3108738" cy="203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이렇게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 </a:t>
              </a: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표현하면</a:t>
              </a:r>
            </a:p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전달력이 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UP UP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44" name="직사각형 15"/>
          <p:cNvSpPr/>
          <p:nvPr/>
        </p:nvSpPr>
        <p:spPr>
          <a:xfrm>
            <a:off x="3977336" y="3537964"/>
            <a:ext cx="2152437" cy="4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진짜는 진짜를 알아보는 법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_ BCD</a:t>
            </a: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코리아</a:t>
            </a:r>
            <a:endParaRPr lang="ko-KR" altLang="en-US" sz="1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4572000" y="2781277"/>
            <a:ext cx="0" cy="3636168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438156" y="5220900"/>
            <a:ext cx="2267688" cy="1056220"/>
            <a:chOff x="981737" y="4846199"/>
            <a:chExt cx="3023585" cy="10562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421" y="4846199"/>
              <a:ext cx="1538217" cy="353023"/>
            </a:xfrm>
            <a:prstGeom prst="rect">
              <a:avLst/>
            </a:prstGeom>
          </p:spPr>
        </p:pic>
        <p:cxnSp>
          <p:nvCxnSpPr>
            <p:cNvPr id="54" name="직선 연결선 53"/>
            <p:cNvCxnSpPr/>
            <p:nvPr/>
          </p:nvCxnSpPr>
          <p:spPr>
            <a:xfrm rot="3600000" flipH="1">
              <a:off x="2443253" y="5224828"/>
              <a:ext cx="100553" cy="17744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1382551" y="5401455"/>
              <a:ext cx="2364468" cy="45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윤피티연구소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(YPTLAB)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_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윤피티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81736" y="5648503"/>
              <a:ext cx="2974832" cy="41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T.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010 – 0000 – 0000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  |  E.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E-mail@naver.com</a:t>
              </a:r>
              <a:endParaRPr lang="ko-KR" altLang="en-US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57764" y="2570448"/>
            <a:ext cx="3628471" cy="1719616"/>
            <a:chOff x="3589802" y="2023137"/>
            <a:chExt cx="4837962" cy="1719616"/>
          </a:xfrm>
        </p:grpSpPr>
        <p:sp>
          <p:nvSpPr>
            <p:cNvPr id="26" name="TextBox 25"/>
            <p:cNvSpPr txBox="1"/>
            <p:nvPr/>
          </p:nvSpPr>
          <p:spPr>
            <a:xfrm>
              <a:off x="3589802" y="2173093"/>
              <a:ext cx="595896" cy="1554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427260" y="2023137"/>
              <a:ext cx="3163045" cy="1282965"/>
              <a:chOff x="4813035" y="1935196"/>
              <a:chExt cx="3163045" cy="12829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64816" y="1935195"/>
                <a:ext cx="3449954" cy="20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따옴표를 이용한</a:t>
                </a:r>
              </a:p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파워포인트</a:t>
                </a:r>
                <a:r>
                  <a:rPr lang="en-US" altLang="ko-KR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템플릿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356323" y="2941161"/>
                <a:ext cx="2063124" cy="45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POWERPOINT</a:t>
                </a:r>
                <a:r>
                  <a:rPr lang="ko-KR" altLang="en-US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 </a:t>
                </a: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TEMPLATE</a:t>
                </a:r>
                <a:endParaRPr lang="ko-KR" altLang="en-US" sz="12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738151" y="2173093"/>
              <a:ext cx="600445" cy="1554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9099" y="1037940"/>
            <a:ext cx="2133796" cy="1695956"/>
            <a:chOff x="1599099" y="1037940"/>
            <a:chExt cx="2133796" cy="1695956"/>
          </a:xfrm>
        </p:grpSpPr>
        <p:pic>
          <p:nvPicPr>
            <p:cNvPr id="2052" name="Picture 4" descr="C:\Users\Eunji\Downloads\ba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12326">
              <a:off x="2079561" y="1037940"/>
              <a:ext cx="1188723" cy="118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Eunji\Downloads\stea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596" y="1514566"/>
              <a:ext cx="1165299" cy="116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Eunji\Downloads\chee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099" y="1460537"/>
              <a:ext cx="1273359" cy="127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1281057" y="1031661"/>
            <a:ext cx="2785730" cy="1435856"/>
            <a:chOff x="1416665" y="2705007"/>
            <a:chExt cx="2785730" cy="1435856"/>
          </a:xfrm>
        </p:grpSpPr>
        <p:sp>
          <p:nvSpPr>
            <p:cNvPr id="2" name="직사각형 1"/>
            <p:cNvSpPr/>
            <p:nvPr/>
          </p:nvSpPr>
          <p:spPr>
            <a:xfrm>
              <a:off x="1416665" y="2705007"/>
              <a:ext cx="2785730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68457" y="3131467"/>
              <a:ext cx="2682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황제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15311" y="2097216"/>
            <a:ext cx="1745475" cy="1885564"/>
            <a:chOff x="5298261" y="2467516"/>
            <a:chExt cx="1745475" cy="1885564"/>
          </a:xfrm>
        </p:grpSpPr>
        <p:pic>
          <p:nvPicPr>
            <p:cNvPr id="2053" name="Picture 5" descr="C:\Users\Eunji\Downloads\banan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261" y="2467516"/>
              <a:ext cx="1659751" cy="165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Eunji\Downloads\egg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049" y="3297391"/>
              <a:ext cx="1055687" cy="105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4724066" y="2405015"/>
            <a:ext cx="3128276" cy="1435856"/>
            <a:chOff x="1416664" y="2705007"/>
            <a:chExt cx="3128276" cy="1435856"/>
          </a:xfrm>
        </p:grpSpPr>
        <p:sp>
          <p:nvSpPr>
            <p:cNvPr id="75" name="직사각형 74"/>
            <p:cNvSpPr/>
            <p:nvPr/>
          </p:nvSpPr>
          <p:spPr>
            <a:xfrm>
              <a:off x="1416664" y="2705007"/>
              <a:ext cx="3128275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68457" y="3131467"/>
              <a:ext cx="3076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원푸드</a:t>
              </a:r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280110" y="4185249"/>
            <a:ext cx="2058599" cy="1582639"/>
            <a:chOff x="1344072" y="4227939"/>
            <a:chExt cx="2058599" cy="1582639"/>
          </a:xfrm>
        </p:grpSpPr>
        <p:pic>
          <p:nvPicPr>
            <p:cNvPr id="2056" name="Picture 8" descr="C:\Users\Eunji\Downloads\grapefrui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447607">
              <a:off x="1344072" y="4227939"/>
              <a:ext cx="1314579" cy="131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Eunji\Downloads\coffe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173" y="4353080"/>
              <a:ext cx="1457498" cy="145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/>
          <p:cNvGrpSpPr/>
          <p:nvPr/>
        </p:nvGrpSpPr>
        <p:grpSpPr>
          <a:xfrm>
            <a:off x="1591731" y="4265061"/>
            <a:ext cx="3128276" cy="1435856"/>
            <a:chOff x="1416664" y="2705007"/>
            <a:chExt cx="3128276" cy="1435856"/>
          </a:xfrm>
        </p:grpSpPr>
        <p:sp>
          <p:nvSpPr>
            <p:cNvPr id="78" name="직사각형 77"/>
            <p:cNvSpPr/>
            <p:nvPr/>
          </p:nvSpPr>
          <p:spPr>
            <a:xfrm>
              <a:off x="1416664" y="2705007"/>
              <a:ext cx="3128275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68457" y="3131467"/>
              <a:ext cx="3076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덴마크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2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2873542" y="1352143"/>
            <a:ext cx="3425156" cy="3425156"/>
            <a:chOff x="3363118" y="3544093"/>
            <a:chExt cx="2417764" cy="2417764"/>
          </a:xfrm>
        </p:grpSpPr>
        <p:pic>
          <p:nvPicPr>
            <p:cNvPr id="86" name="Picture 5" descr="C:\Users\bitcamp\Desktop\천칭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118" y="3544093"/>
              <a:ext cx="2417764" cy="241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3468671" y="4733925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73702" y="485483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917155" y="1075793"/>
            <a:ext cx="5307842" cy="3977857"/>
            <a:chOff x="3790895" y="2423925"/>
            <a:chExt cx="3741739" cy="2804172"/>
          </a:xfrm>
        </p:grpSpPr>
        <p:pic>
          <p:nvPicPr>
            <p:cNvPr id="78" name="Picture 16" descr="C:\Users\bitcamp\Desktop\천칭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895" y="2423925"/>
              <a:ext cx="3741739" cy="2804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4678602" y="4116169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069333" y="3550697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54340" y="3025435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FF5050"/>
                </a:solidFill>
                <a:latin typeface="배달의민족 도현"/>
                <a:ea typeface="배달의민족 도현"/>
              </a:rPr>
              <a:t>80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rgbClr val="FF505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73887" y="2983064"/>
            <a:ext cx="120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3333CC"/>
                </a:solidFill>
                <a:latin typeface="배달의민족 도현"/>
                <a:ea typeface="배달의민족 도현"/>
              </a:rPr>
              <a:t>20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rgbClr val="3333C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1193" y="-117157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7712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710822" y="219237"/>
            <a:ext cx="3689978" cy="6381587"/>
            <a:chOff x="4870074" y="259516"/>
            <a:chExt cx="3557471" cy="6208548"/>
          </a:xfrm>
        </p:grpSpPr>
        <p:grpSp>
          <p:nvGrpSpPr>
            <p:cNvPr id="35" name="그룹 34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2091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9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87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다노 어플 로고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27" y="2786611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다신 어플 로고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7" y="1712738"/>
            <a:ext cx="564557" cy="5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눔 코치 어플 로고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03" y="1659261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tsecret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93" y="3779678"/>
            <a:ext cx="625473" cy="6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70" name="Picture 22" descr="weight icon android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85" y="3757589"/>
            <a:ext cx="671611" cy="6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카톡어플로고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4" y="2729248"/>
            <a:ext cx="618083" cy="6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페이스북 로고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02" y="3789731"/>
            <a:ext cx="605366" cy="6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네이버 로고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51" y="2723544"/>
            <a:ext cx="602258" cy="6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크롬 로고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33" y="1639595"/>
            <a:ext cx="712785" cy="7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1699" y="3701017"/>
            <a:ext cx="106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24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8518" y="2424732"/>
            <a:ext cx="94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49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78722" y="5105458"/>
            <a:ext cx="84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15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9744" y="2749559"/>
            <a:ext cx="212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31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31546" y="4849968"/>
            <a:ext cx="196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7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8" name="직선 화살표 연결선 37"/>
          <p:cNvCxnSpPr>
            <a:endCxn id="53" idx="3"/>
          </p:cNvCxnSpPr>
          <p:nvPr/>
        </p:nvCxnSpPr>
        <p:spPr>
          <a:xfrm flipH="1">
            <a:off x="1787977" y="2218097"/>
            <a:ext cx="2398932" cy="468245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5931243" y="2069816"/>
            <a:ext cx="1392195" cy="87813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1532238" y="3024673"/>
            <a:ext cx="1614456" cy="937954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>
            <a:off x="2224216" y="4224237"/>
            <a:ext cx="823784" cy="112635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988908" y="4196894"/>
            <a:ext cx="1408670" cy="830305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352507" y="2362948"/>
            <a:ext cx="4538826" cy="1510552"/>
            <a:chOff x="2399745" y="-303903"/>
            <a:chExt cx="4538826" cy="1510552"/>
          </a:xfrm>
        </p:grpSpPr>
        <p:sp>
          <p:nvSpPr>
            <p:cNvPr id="2" name="직사각형 1"/>
            <p:cNvSpPr/>
            <p:nvPr/>
          </p:nvSpPr>
          <p:spPr>
            <a:xfrm>
              <a:off x="2399745" y="-303903"/>
              <a:ext cx="4538826" cy="1510552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80472" y="196456"/>
              <a:ext cx="39773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사용하지 </a:t>
              </a:r>
              <a:r>
                <a:rPr lang="ko-KR" altLang="en-US" sz="280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않은 </a:t>
              </a:r>
              <a:r>
                <a:rPr lang="ko-KR" altLang="en-US" sz="2800" dirty="0" err="1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어플</a:t>
              </a:r>
              <a:r>
                <a:rPr lang="ko-KR" altLang="en-US" sz="28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 목록</a:t>
              </a:r>
              <a:endParaRPr lang="ko-KR" altLang="en-US" sz="28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126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1337E-6 L -0.2441 -0.321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16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3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3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710822" y="219237"/>
            <a:ext cx="3689978" cy="6381587"/>
            <a:chOff x="2710822" y="219237"/>
            <a:chExt cx="3689978" cy="6381587"/>
          </a:xfrm>
        </p:grpSpPr>
        <p:grpSp>
          <p:nvGrpSpPr>
            <p:cNvPr id="18" name="그룹 17"/>
            <p:cNvGrpSpPr/>
            <p:nvPr/>
          </p:nvGrpSpPr>
          <p:grpSpPr>
            <a:xfrm>
              <a:off x="2710822" y="219237"/>
              <a:ext cx="3689978" cy="6381587"/>
              <a:chOff x="4870074" y="259516"/>
              <a:chExt cx="3557471" cy="6208548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2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 descr="C:\Users\joe\Documents\카카오톡 받은 파일\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1" y="905486"/>
              <a:ext cx="3058498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261" y="3662606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73" y="3574418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35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1104" y="7528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ㅅ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41104" y="7528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41104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사ㄱ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1103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41102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836" y="3586406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35659 -0.41343 " pathEditMode="relative" rAng="0" ptsTypes="AA">
                                      <p:cBhvr>
                                        <p:cTn id="29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0" y="-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7" grpId="0"/>
      <p:bldP spid="67" grpId="1"/>
      <p:bldP spid="68" grpId="0"/>
      <p:bldP spid="68" grpId="1"/>
      <p:bldP spid="69" grpId="0"/>
      <p:bldP spid="69" grpId="1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59" y="-1360907"/>
            <a:ext cx="6120340" cy="1014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26920" y="-26476"/>
            <a:ext cx="518160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026920" y="-115206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402928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강아지">
      <a:dk1>
        <a:srgbClr val="3F3F3F"/>
      </a:dk1>
      <a:lt1>
        <a:srgbClr val="FFFFFF"/>
      </a:lt1>
      <a:dk2>
        <a:srgbClr val="66A02C"/>
      </a:dk2>
      <a:lt2>
        <a:srgbClr val="84C1FF"/>
      </a:lt2>
      <a:accent1>
        <a:srgbClr val="0070C0"/>
      </a:accent1>
      <a:accent2>
        <a:srgbClr val="40B0FF"/>
      </a:accent2>
      <a:accent3>
        <a:srgbClr val="FF7C80"/>
      </a:accent3>
      <a:accent4>
        <a:srgbClr val="FF6699"/>
      </a:accent4>
      <a:accent5>
        <a:srgbClr val="FFC000"/>
      </a:accent5>
      <a:accent6>
        <a:srgbClr val="267226"/>
      </a:accent6>
      <a:hlink>
        <a:srgbClr val="0000FF"/>
      </a:hlink>
      <a:folHlink>
        <a:srgbClr val="800080"/>
      </a:folHlink>
    </a:clrScheme>
    <a:fontScheme name="배달의">
      <a:majorFont>
        <a:latin typeface="배달의민족 도현"/>
        <a:ea typeface="배달의민족 도현"/>
        <a:cs typeface=""/>
      </a:majorFont>
      <a:minorFont>
        <a:latin typeface="Tahoma"/>
        <a:ea typeface="Noto Sans Mono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>
          <a:defRPr sz="3200" dirty="0">
            <a:ln w="9525">
              <a:solidFill>
                <a:schemeClr val="bg1">
                  <a:alpha val="20000"/>
                </a:schemeClr>
              </a:solidFill>
            </a:ln>
            <a:solidFill>
              <a:schemeClr val="bg1"/>
            </a:solidFill>
            <a:latin typeface="배달의민족 도현"/>
            <a:ea typeface="배달의민족 도현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452</Words>
  <Application>Microsoft Office PowerPoint</Application>
  <PresentationFormat>화면 슬라이드 쇼(4:3)</PresentationFormat>
  <Paragraphs>178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굴림</vt:lpstr>
      <vt:lpstr>Arial</vt:lpstr>
      <vt:lpstr>KoPub돋움체 Medium</vt:lpstr>
      <vt:lpstr>함초롬돋움</vt:lpstr>
      <vt:lpstr>배달의민족 도현</vt:lpstr>
      <vt:lpstr>KoPub돋움체 Light</vt:lpstr>
      <vt:lpstr>Tahoma</vt:lpstr>
      <vt:lpstr>배달의민족 한나는 열한살</vt:lpstr>
      <vt:lpstr>Noto Sans Mono CJK KR Bold</vt:lpstr>
      <vt:lpstr>Webdings</vt:lpstr>
      <vt:lpstr>배달의민족 주아</vt:lpstr>
      <vt:lpstr>KoPub돋움체 Bold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joe</cp:lastModifiedBy>
  <cp:revision>57</cp:revision>
  <dcterms:created xsi:type="dcterms:W3CDTF">2017-09-20T08:31:39Z</dcterms:created>
  <dcterms:modified xsi:type="dcterms:W3CDTF">2017-09-22T04:51:04Z</dcterms:modified>
</cp:coreProperties>
</file>